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-Core Dream 2 ExtraLight"/>
      <p:regular r:id="rId11"/>
    </p:embeddedFont>
    <p:embeddedFont>
      <p:font typeface="Noto Sans CJK KR Medium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12" Target="fonts/font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749300"/>
            <a:ext cx="3048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75900" y="-2679700"/>
            <a:ext cx="8420100" cy="842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03200" y="8407400"/>
            <a:ext cx="18732500" cy="187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3187700"/>
            <a:ext cx="5791200" cy="558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0600" y="3352800"/>
            <a:ext cx="58547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23941"/>
                </a:solidFill>
                <a:latin typeface="S-Core Dream 2 ExtraLight"/>
              </a:rPr>
              <a:t>2024 </a:t>
            </a:r>
            <a:r>
              <a:rPr lang="ko-KR" sz="1800" b="false" i="false" u="none" strike="noStrike">
                <a:solidFill>
                  <a:srgbClr val="323941"/>
                </a:solidFill>
                <a:ea typeface="S-Core Dream 2 ExtraLight"/>
              </a:rPr>
              <a:t>컴퓨터</a:t>
            </a:r>
            <a:r>
              <a:rPr lang="en-US" sz="1800" b="false" i="false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false" i="false" u="none" strike="noStrike">
                <a:solidFill>
                  <a:srgbClr val="323941"/>
                </a:solidFill>
                <a:ea typeface="S-Core Dream 2 ExtraLight"/>
              </a:rPr>
              <a:t>그래픽스</a:t>
            </a:r>
            <a:r>
              <a:rPr lang="en-US" sz="1800" b="false" i="false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false" i="false" u="none" strike="noStrike">
                <a:solidFill>
                  <a:srgbClr val="323941"/>
                </a:solidFill>
                <a:ea typeface="S-Core Dream 2 ExtraLight"/>
              </a:rPr>
              <a:t>최종</a:t>
            </a:r>
            <a:r>
              <a:rPr lang="en-US" sz="1800" b="false" i="false" u="none" strike="noStrike">
                <a:solidFill>
                  <a:srgbClr val="323941"/>
                </a:solidFill>
                <a:latin typeface="S-Core Dream 2 ExtraLight"/>
              </a:rPr>
              <a:t> </a:t>
            </a:r>
            <a:r>
              <a:rPr lang="ko-KR" sz="1800" b="false" i="false" u="none" strike="noStrike">
                <a:solidFill>
                  <a:srgbClr val="323941"/>
                </a:solidFill>
                <a:ea typeface="S-Core Dream 2 Extra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000" y="9029700"/>
            <a:ext cx="800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 spc="-100">
                <a:solidFill>
                  <a:srgbClr val="8BA1BD"/>
                </a:solidFill>
                <a:ea typeface="S-Core Dream 4 Regular"/>
              </a:rPr>
              <a:t>팀원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9359900"/>
            <a:ext cx="2235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2B3239"/>
                </a:solidFill>
                <a:latin typeface="S-Core Dream 3 Light"/>
              </a:rPr>
              <a:t>2021182019 </a:t>
            </a:r>
            <a:r>
              <a:rPr lang="ko-KR" sz="1500" b="false" i="false" u="none" strike="noStrike" spc="-100">
                <a:solidFill>
                  <a:srgbClr val="2B3239"/>
                </a:solidFill>
                <a:ea typeface="S-Core Dream 3 Light"/>
              </a:rPr>
              <a:t>송준호</a:t>
            </a:r>
          </a:p>
          <a:p>
            <a:pPr algn="l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2B3239"/>
                </a:solidFill>
                <a:latin typeface="S-Core Dream 3 Light"/>
              </a:rPr>
              <a:t>2021182020 </a:t>
            </a:r>
            <a:r>
              <a:rPr lang="ko-KR" sz="1500" b="false" i="false" u="none" strike="noStrike" spc="-100">
                <a:solidFill>
                  <a:srgbClr val="2B3239"/>
                </a:solidFill>
                <a:ea typeface="S-Core Dream 3 Light"/>
              </a:rPr>
              <a:t>송형규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22500" y="9131300"/>
            <a:ext cx="23368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07070"/>
              </a:lnSpc>
            </a:pPr>
            <a:r>
              <a:rPr lang="en-US" sz="1500" b="false" i="false" u="none" strike="noStrike" spc="100">
                <a:solidFill>
                  <a:srgbClr val="2B3239"/>
                </a:solidFill>
                <a:latin typeface="S-Core Dream 2 ExtraLight"/>
              </a:rPr>
              <a:t>OpenGL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600" y="4381500"/>
            <a:ext cx="2628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돌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굴리기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6045200"/>
            <a:ext cx="162179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11300" y="5473700"/>
            <a:ext cx="5054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구를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굴려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목적지에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도달하는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프로그램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01000" y="5524500"/>
            <a:ext cx="928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키보드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A, D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키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사용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78300" y="9232900"/>
            <a:ext cx="38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323941"/>
                </a:solidFill>
                <a:latin typeface="S-Core Dream 5 Medium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24500"/>
            <a:ext cx="355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8BA1BD"/>
                </a:solidFill>
                <a:latin typeface="S-Core Dream 6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8300" y="3187700"/>
            <a:ext cx="99441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 spc="-400">
                <a:solidFill>
                  <a:srgbClr val="323941"/>
                </a:solidFill>
                <a:ea typeface="S-Core Dream 5 Medium"/>
              </a:rPr>
              <a:t>프로그램</a:t>
            </a:r>
            <a:r>
              <a:rPr lang="en-US" sz="5500" b="false" i="false" u="none" strike="noStrike" spc="-4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5500" b="false" i="false" u="none" strike="noStrike" spc="-400">
                <a:solidFill>
                  <a:srgbClr val="323941"/>
                </a:solidFill>
                <a:ea typeface="S-Core Dream 5 Medium"/>
              </a:rPr>
              <a:t>소개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7150100"/>
            <a:ext cx="162179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70900" y="2578100"/>
            <a:ext cx="1346200" cy="368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49400" y="6578600"/>
            <a:ext cx="5054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길과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장애물이</a:t>
            </a:r>
            <a:r>
              <a:rPr lang="en-US" sz="22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200" b="false" i="false" u="none" strike="noStrike" spc="-200">
                <a:solidFill>
                  <a:srgbClr val="323941"/>
                </a:solidFill>
                <a:ea typeface="S-Core Dream 5 Medium"/>
              </a:rPr>
              <a:t>존재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100" y="6629400"/>
            <a:ext cx="928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떨어지면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재시작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장애물에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부딪히면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속도가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느려지고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뒤로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600" b="false" i="false" u="none" strike="noStrike">
                <a:solidFill>
                  <a:srgbClr val="323941"/>
                </a:solidFill>
                <a:ea typeface="S-Core Dream 3 Light"/>
              </a:rPr>
              <a:t>밀려난다</a:t>
            </a:r>
            <a:r>
              <a:rPr lang="en-US" sz="1600" b="false" i="false" u="none" strike="noStrike">
                <a:solidFill>
                  <a:srgbClr val="323941"/>
                </a:solidFill>
                <a:latin typeface="S-Core Dream 3 Light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800" y="66294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8BA1BD"/>
                </a:solidFill>
                <a:latin typeface="S-Core Dream 6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32800" y="2641600"/>
            <a:ext cx="1422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01100" y="3098800"/>
            <a:ext cx="6832600" cy="109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01100" y="6654800"/>
            <a:ext cx="6832600" cy="109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2476500"/>
            <a:ext cx="1346200" cy="36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2819400"/>
            <a:ext cx="533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50700" y="6426200"/>
            <a:ext cx="533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48700" y="5384800"/>
            <a:ext cx="71501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77700" y="5257800"/>
            <a:ext cx="2794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878300" y="9232900"/>
            <a:ext cx="38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323941"/>
                </a:solidFill>
                <a:latin typeface="S-Core Dream 5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8000" y="3225800"/>
            <a:ext cx="56388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모든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객체는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3 Light"/>
              </a:rPr>
              <a:t> Shape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클래스를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통해</a:t>
            </a:r>
          </a:p>
          <a:p>
            <a:pPr algn="ctr" lvl="0">
              <a:lnSpc>
                <a:spcPct val="117029"/>
              </a:lnSpc>
            </a:pP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생성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및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3 Light"/>
              </a:rPr>
              <a:t>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55100" y="6794500"/>
            <a:ext cx="6324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돌이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맵의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끝까지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굴러가면</a:t>
            </a:r>
          </a:p>
          <a:p>
            <a:pPr algn="ctr" lvl="0">
              <a:lnSpc>
                <a:spcPct val="117029"/>
              </a:lnSpc>
            </a:pP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다음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맵</a:t>
            </a:r>
            <a:r>
              <a:rPr lang="en-US" sz="2300" b="false" i="false" u="none" strike="noStrike" spc="-200">
                <a:solidFill>
                  <a:srgbClr val="323941"/>
                </a:solidFill>
                <a:latin typeface="S-Core Dream 5 Medium"/>
              </a:rPr>
              <a:t> </a:t>
            </a:r>
            <a:r>
              <a:rPr lang="ko-KR" sz="2300" b="false" i="false" u="none" strike="noStrike" spc="-200">
                <a:solidFill>
                  <a:srgbClr val="323941"/>
                </a:solidFill>
                <a:ea typeface="S-Core Dream 5 Medium"/>
              </a:rPr>
              <a:t>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7100" y="2463800"/>
            <a:ext cx="227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200">
                <a:solidFill>
                  <a:srgbClr val="323941"/>
                </a:solidFill>
                <a:ea typeface="S-Core Dream 5 Medium"/>
              </a:rPr>
              <a:t>객체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175000"/>
            <a:ext cx="60960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500" b="false" i="false" u="none" strike="noStrike" spc="-400">
                <a:solidFill>
                  <a:srgbClr val="323941"/>
                </a:solidFill>
                <a:ea typeface="S-Core Dream 3 Light"/>
              </a:rPr>
              <a:t>제작</a:t>
            </a:r>
            <a:r>
              <a:rPr lang="en-US" sz="5500" b="false" i="false" u="none" strike="noStrike" spc="-40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5500" b="false" i="false" u="none" strike="noStrike" spc="-400">
                <a:solidFill>
                  <a:srgbClr val="323941"/>
                </a:solidFill>
                <a:ea typeface="S-Core Dream 3 Light"/>
              </a:rPr>
              <a:t>구조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00" y="2540000"/>
            <a:ext cx="1422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 spc="-100">
                <a:solidFill>
                  <a:srgbClr val="ECECEC"/>
                </a:solidFill>
                <a:latin typeface="S-Core Dream 6 Bold"/>
              </a:rPr>
              <a:t>CHAPTER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99800" y="4508500"/>
            <a:ext cx="22479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8BA1BD">
                    <a:alpha val="80000"/>
                  </a:srgbClr>
                </a:solidFill>
                <a:latin typeface="S-Core Dream 5 Medium"/>
              </a:rPr>
              <a:t>Object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87100" y="6057900"/>
            <a:ext cx="227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323941"/>
                </a:solidFill>
                <a:ea typeface="S-Core Dream 5 Medium"/>
              </a:rPr>
              <a:t>진행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99800" y="8178800"/>
            <a:ext cx="22479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8BA1BD">
                    <a:alpha val="80000"/>
                  </a:srgbClr>
                </a:solidFill>
                <a:latin typeface="S-Core Dream 5 Medium"/>
              </a:rPr>
              <a:t>Play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21540000">
            <a:off x="596900" y="3797300"/>
            <a:ext cx="9740900" cy="857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54500" y="749300"/>
            <a:ext cx="304800" cy="30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064000" y="2387600"/>
            <a:ext cx="10147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 spc="-500">
                <a:solidFill>
                  <a:srgbClr val="323941"/>
                </a:solidFill>
                <a:ea typeface="S-Core Dream 6 Bold"/>
              </a:rPr>
              <a:t>게임</a:t>
            </a:r>
            <a:r>
              <a:rPr lang="en-US" sz="6000" b="false" i="false" u="none" strike="noStrike" spc="-500">
                <a:solidFill>
                  <a:srgbClr val="323941"/>
                </a:solidFill>
                <a:latin typeface="S-Core Dream 6 Bold"/>
              </a:rPr>
              <a:t> </a:t>
            </a:r>
            <a:r>
              <a:rPr lang="ko-KR" sz="6000" b="false" i="false" u="none" strike="noStrike" spc="-500">
                <a:solidFill>
                  <a:srgbClr val="323941"/>
                </a:solidFill>
                <a:ea typeface="S-Core Dream 6 Bold"/>
              </a:rPr>
              <a:t>시연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78300" y="9232900"/>
            <a:ext cx="381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323941"/>
                </a:solidFill>
                <a:latin typeface="S-Core Dream 5 Medium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A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954500" y="749300"/>
            <a:ext cx="304800" cy="30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1500" y="2552700"/>
            <a:ext cx="17056100" cy="511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800" b="false" i="false" u="none" strike="noStrike" spc="-2300">
                <a:solidFill>
                  <a:srgbClr val="FFFFFF">
                    <a:alpha val="16078"/>
                  </a:srgbClr>
                </a:solidFill>
                <a:latin typeface="S-Core Dream 5 Medium"/>
              </a:rPr>
              <a:t>Thank </a:t>
            </a:r>
            <a:r>
              <a:rPr lang="en-US" sz="28800" b="false" i="false" u="none" strike="noStrike" spc="-2300">
                <a:solidFill>
                  <a:srgbClr val="FFFFFF">
                    <a:alpha val="16078"/>
                  </a:srgbClr>
                </a:solidFill>
                <a:latin typeface="S-Core Dream 5 Medium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6300" y="4660900"/>
            <a:ext cx="61722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 spc="-700">
                <a:solidFill>
                  <a:srgbClr val="2B3239"/>
                </a:solidFill>
                <a:ea typeface="S-Core Dream 5 Medium"/>
              </a:rPr>
              <a:t>감사합니다</a:t>
            </a:r>
            <a:r>
              <a:rPr lang="en-US" sz="8400" b="false" i="false" u="none" strike="noStrike" spc="-700">
                <a:solidFill>
                  <a:srgbClr val="2B3239"/>
                </a:solidFill>
                <a:latin typeface="S-Core Dream 5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